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6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2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8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10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6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75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0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60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98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0600" y="33265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Creatief schrijven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inspirerendleven.nl/wp-content/uploads/import/schrijv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0" y="2122038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harecursussen.nl/wp-content/uploads/2013/08/schrijven-300x1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80907"/>
            <a:ext cx="4290123" cy="248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5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</a:t>
            </a:r>
            <a:r>
              <a:rPr lang="nl-NL" dirty="0" smtClean="0">
                <a:solidFill>
                  <a:schemeClr val="bg1"/>
                </a:solidFill>
              </a:rPr>
              <a:t>rogramma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Klassengesprekje: schrij</a:t>
            </a:r>
            <a:r>
              <a:rPr lang="nl-NL" dirty="0" smtClean="0">
                <a:solidFill>
                  <a:schemeClr val="bg1"/>
                </a:solidFill>
              </a:rPr>
              <a:t>f je weleens?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Inkomopdracht: een gebeurtenis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Creatief verhaal schrijven: tijdcapsule 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gaan we leren?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Je kunt creatief omgaan met taal door een eigen verhaal over jezelf te schrijven.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Inkomopdracht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Wat? Jullie gaan allemaal een tekstje schrijven over een ‘gebeurtenis’.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Hoe? Je schrijft individueel over een leuk(e)/niet zo leuk(e) avontuur/gebeurtenis die je ooit hebt meegemaakt. Beschrijf de omgeving, de personen, wat het avontuur/de gebeurtenis was enz.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Hulp? Je werkt alleen. Heb je vragen? Steek je vinger omhoog.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Tijd? 10 minuten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Uitkomst? Dit is een opstapje naar de volgende opdracht.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Klaar? Probeer het duidelijk te beschrijven. Echt helemaal klaar? Probeer nog een avontuur/gebeurtenis te beschrijven.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90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Creatief verhaal schrijven: tijdcapsule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Wat? </a:t>
            </a:r>
            <a:r>
              <a:rPr lang="nl-NL" i="1" dirty="0" smtClean="0">
                <a:solidFill>
                  <a:schemeClr val="bg1"/>
                </a:solidFill>
              </a:rPr>
              <a:t>Wat is een tijdcapsule? 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Jullie gaan allemaal een verhaal schrijven over jezelf in deze tijd, een gebeurtenis/avontuur en over de ‘toekomst.’ 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Hoe? Je schrijft individueel over jezelf, deze tijd en je toekomstbeeld. Loop je vast? Kijk naar de opstappunten op de volgende dia.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Let ook op spelling, grammatica en interpunctie. 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Hulp? Je werkt alleen. Als je een vraag hebt, mag je je vinger opsteken.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Tijd? 20 minuten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Uitkomst? Je bent bezig geweest met een creatieve manier van schrijven.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Klaar? Zoveel mogelijk beschrijven en uitleggen. Helemaal klaar? Mail je verhaal naar vst@dr.nassaucollege.nl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99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Opstappunten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5200" b="1" dirty="0" smtClean="0">
                <a:solidFill>
                  <a:srgbClr val="FF0000"/>
                </a:solidFill>
              </a:rPr>
              <a:t>-	Jij in deze tijd: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	Naam? 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Waar woon je? Hoe ziet je omgeving eruit?</a:t>
            </a:r>
          </a:p>
          <a:p>
            <a:pPr marL="0" indent="0">
              <a:buNone/>
            </a:pPr>
            <a:r>
              <a:rPr lang="nl-NL" sz="5200" dirty="0">
                <a:solidFill>
                  <a:prstClr val="white"/>
                </a:solidFill>
              </a:rPr>
              <a:t>• </a:t>
            </a:r>
            <a:r>
              <a:rPr lang="nl-NL" sz="5200" dirty="0" smtClean="0">
                <a:solidFill>
                  <a:schemeClr val="bg1"/>
                </a:solidFill>
              </a:rPr>
              <a:t>	Leeftijd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Met wie woon je thuis? Ouders, broers/zussen?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Heb je huisdieren? Zo ja, welk(e) dier(en) heb je?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Wat is je favoriete tv-programma?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Wat is je favoriete eten?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Wat is je favoriete vakantiebestemming?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Wat is je favoriete muziek?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Wat zijn je hobby’s?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Doe je ook aan een sport? Zo ja, welke sport?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Speel je een muziekinstrument? Zo ja, welk muziekinstrument?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Wie is je grote idool?</a:t>
            </a:r>
          </a:p>
          <a:p>
            <a:pPr marL="0" lvl="0" indent="0">
              <a:buNone/>
            </a:pPr>
            <a:r>
              <a:rPr lang="nl-NL" sz="5200" dirty="0">
                <a:solidFill>
                  <a:prstClr val="white"/>
                </a:solidFill>
              </a:rPr>
              <a:t>•	Hoe ga je naar school?</a:t>
            </a:r>
          </a:p>
          <a:p>
            <a:pPr marL="0" lvl="0" indent="0">
              <a:buNone/>
            </a:pPr>
            <a:r>
              <a:rPr lang="nl-NL" sz="5200" dirty="0">
                <a:solidFill>
                  <a:prstClr val="white"/>
                </a:solidFill>
              </a:rPr>
              <a:t>•	Welke sociale media gebruik je?</a:t>
            </a:r>
          </a:p>
          <a:p>
            <a:pPr marL="0" lvl="0" indent="0">
              <a:buNone/>
            </a:pPr>
            <a:r>
              <a:rPr lang="nl-NL" sz="5200" dirty="0">
                <a:solidFill>
                  <a:prstClr val="white"/>
                </a:solidFill>
              </a:rPr>
              <a:t>•	Welke spelcomputer(s) gebruik je?</a:t>
            </a:r>
          </a:p>
          <a:p>
            <a:pPr marL="0" indent="0">
              <a:buNone/>
            </a:pPr>
            <a:endParaRPr lang="nl-NL" sz="5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5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5200" b="1" dirty="0" smtClean="0">
                <a:solidFill>
                  <a:srgbClr val="FF0000"/>
                </a:solidFill>
              </a:rPr>
              <a:t>-	Jij en een avontuur/gebeurtenis:</a:t>
            </a:r>
          </a:p>
          <a:p>
            <a:pPr marL="0" indent="0">
              <a:buNone/>
            </a:pPr>
            <a:r>
              <a:rPr lang="nl-NL" sz="5200" dirty="0" smtClean="0">
                <a:solidFill>
                  <a:schemeClr val="bg1"/>
                </a:solidFill>
              </a:rPr>
              <a:t>•	Beschrijf een leuk(e)/niet zo leuk(e) avontuur/ gebeurtenis die je ooit heb meegemaakt. Probeer alles goed te beschrijven.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004048" y="1492499"/>
            <a:ext cx="4464496" cy="423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 smtClean="0">
                <a:solidFill>
                  <a:srgbClr val="FF0000"/>
                </a:solidFill>
              </a:rPr>
              <a:t>-	Hoe zie je jezelf over 30 jaar?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400" dirty="0" smtClean="0">
                <a:solidFill>
                  <a:schemeClr val="bg1"/>
                </a:solidFill>
              </a:rPr>
              <a:t>•	Wat is je grote droom?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400" dirty="0" smtClean="0">
                <a:solidFill>
                  <a:schemeClr val="bg1"/>
                </a:solidFill>
              </a:rPr>
              <a:t>•	Hoe ziet je leven eruit?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400" dirty="0" smtClean="0">
                <a:solidFill>
                  <a:schemeClr val="bg1"/>
                </a:solidFill>
              </a:rPr>
              <a:t>•	Wat is/zijn je toekomstwens(en)?</a:t>
            </a:r>
          </a:p>
          <a:p>
            <a:pPr marL="0" indent="0">
              <a:buNone/>
            </a:pPr>
            <a:r>
              <a:rPr lang="nl-NL" sz="1400" dirty="0" smtClean="0">
                <a:solidFill>
                  <a:prstClr val="white"/>
                </a:solidFill>
              </a:rPr>
              <a:t>•	Hoe verplaats je je? (fiets, vliegtuig enz.)</a:t>
            </a:r>
            <a:endParaRPr lang="nl-NL" sz="14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 smtClean="0">
                <a:solidFill>
                  <a:schemeClr val="bg1"/>
                </a:solidFill>
              </a:rPr>
              <a:t>Beschrijf het duidelijk en leg alles uit.  Wat vind je? Waarom vind je iets? Waarom is iets leuk? Geef voorbeelden.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8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258</Words>
  <Application>Microsoft Office PowerPoint</Application>
  <PresentationFormat>Diavoorstelling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Creatief schrijven</vt:lpstr>
      <vt:lpstr>Programma</vt:lpstr>
      <vt:lpstr>Inkomopdracht</vt:lpstr>
      <vt:lpstr>Creatief verhaal schrijven: tijdcapsule</vt:lpstr>
      <vt:lpstr>Opstappunten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12</cp:revision>
  <dcterms:created xsi:type="dcterms:W3CDTF">2015-12-08T17:39:43Z</dcterms:created>
  <dcterms:modified xsi:type="dcterms:W3CDTF">2016-03-16T08:58:45Z</dcterms:modified>
</cp:coreProperties>
</file>